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  <p:sldMasterId id="2147483682" r:id="rId5"/>
    <p:sldMasterId id="2147483696" r:id="rId6"/>
    <p:sldMasterId id="2147483703" r:id="rId7"/>
  </p:sldMasterIdLst>
  <p:notesMasterIdLst>
    <p:notesMasterId r:id="rId17"/>
  </p:notesMasterIdLst>
  <p:handoutMasterIdLst>
    <p:handoutMasterId r:id="rId18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0AC"/>
    <a:srgbClr val="50556F"/>
    <a:srgbClr val="0B2242"/>
    <a:srgbClr val="C7DBC1"/>
    <a:srgbClr val="2C5364"/>
    <a:srgbClr val="74546A"/>
    <a:srgbClr val="8A4969"/>
    <a:srgbClr val="FABCA2"/>
    <a:srgbClr val="48587A"/>
    <a:srgbClr val="792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CF1554-1853-67A9-BB05-41BC8E899E4B}" v="16" dt="2019-03-28T17:53:23.739"/>
    <p1510:client id="{BE09F001-294C-45FF-91FC-ECEDB33FA8AF}" v="280" dt="2019-03-28T15:29:05.785"/>
    <p1510:client id="{DA9F3927-7A83-1502-8802-09ADE88BCDF6}" v="233" dt="2019-03-28T17:21:08.980"/>
    <p1510:client id="{F8006E9A-F35C-4C3A-94DF-DA6FB817B809}" v="166" dt="2019-03-28T17:04:34.5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zakevičius Justinas" userId="S::juskaz7@ktu.lt::958d1b8d-3a53-45e6-ac61-8bc589bc897e" providerId="AD" clId="Web-{15CF1554-1853-67A9-BB05-41BC8E899E4B}"/>
    <pc:docChg chg="addSld modSld">
      <pc:chgData name="Kazakevičius Justinas" userId="S::juskaz7@ktu.lt::958d1b8d-3a53-45e6-ac61-8bc589bc897e" providerId="AD" clId="Web-{15CF1554-1853-67A9-BB05-41BC8E899E4B}" dt="2019-03-28T17:53:23.739" v="18" actId="20577"/>
      <pc:docMkLst>
        <pc:docMk/>
      </pc:docMkLst>
      <pc:sldChg chg="delSp modSp new">
        <pc:chgData name="Kazakevičius Justinas" userId="S::juskaz7@ktu.lt::958d1b8d-3a53-45e6-ac61-8bc589bc897e" providerId="AD" clId="Web-{15CF1554-1853-67A9-BB05-41BC8E899E4B}" dt="2019-03-28T17:53:23.739" v="18" actId="20577"/>
        <pc:sldMkLst>
          <pc:docMk/>
          <pc:sldMk cId="382640929" sldId="268"/>
        </pc:sldMkLst>
        <pc:spChg chg="del">
          <ac:chgData name="Kazakevičius Justinas" userId="S::juskaz7@ktu.lt::958d1b8d-3a53-45e6-ac61-8bc589bc897e" providerId="AD" clId="Web-{15CF1554-1853-67A9-BB05-41BC8E899E4B}" dt="2019-03-28T17:52:31.771" v="10"/>
          <ac:spMkLst>
            <pc:docMk/>
            <pc:sldMk cId="382640929" sldId="268"/>
            <ac:spMk id="2" creationId="{94AB3C13-3A0C-47ED-B41C-18894D37063D}"/>
          </ac:spMkLst>
        </pc:spChg>
        <pc:spChg chg="mod">
          <ac:chgData name="Kazakevičius Justinas" userId="S::juskaz7@ktu.lt::958d1b8d-3a53-45e6-ac61-8bc589bc897e" providerId="AD" clId="Web-{15CF1554-1853-67A9-BB05-41BC8E899E4B}" dt="2019-03-28T17:53:23.739" v="18" actId="20577"/>
          <ac:spMkLst>
            <pc:docMk/>
            <pc:sldMk cId="382640929" sldId="268"/>
            <ac:spMk id="3" creationId="{E7D31D54-AA8B-457C-8421-B415DE36BB53}"/>
          </ac:spMkLst>
        </pc:spChg>
        <pc:spChg chg="mod">
          <ac:chgData name="Kazakevičius Justinas" userId="S::juskaz7@ktu.lt::958d1b8d-3a53-45e6-ac61-8bc589bc897e" providerId="AD" clId="Web-{15CF1554-1853-67A9-BB05-41BC8E899E4B}" dt="2019-03-28T17:52:29.364" v="9" actId="20577"/>
          <ac:spMkLst>
            <pc:docMk/>
            <pc:sldMk cId="382640929" sldId="268"/>
            <ac:spMk id="4" creationId="{DC49AE38-B171-4A6D-9E2F-BCA78CD81A9D}"/>
          </ac:spMkLst>
        </pc:spChg>
      </pc:sldChg>
    </pc:docChg>
  </pc:docChgLst>
  <pc:docChgLst>
    <pc:chgData name="Kazakevičius Justinas" userId="S::juskaz7@ktu.lt::958d1b8d-3a53-45e6-ac61-8bc589bc897e" providerId="AD" clId="Web-{BE09F001-294C-45FF-91FC-ECEDB33FA8AF}"/>
    <pc:docChg chg="modSld">
      <pc:chgData name="Kazakevičius Justinas" userId="S::juskaz7@ktu.lt::958d1b8d-3a53-45e6-ac61-8bc589bc897e" providerId="AD" clId="Web-{BE09F001-294C-45FF-91FC-ECEDB33FA8AF}" dt="2019-03-28T15:29:05.785" v="292" actId="20577"/>
      <pc:docMkLst>
        <pc:docMk/>
      </pc:docMkLst>
      <pc:sldChg chg="addSp delSp modSp">
        <pc:chgData name="Kazakevičius Justinas" userId="S::juskaz7@ktu.lt::958d1b8d-3a53-45e6-ac61-8bc589bc897e" providerId="AD" clId="Web-{BE09F001-294C-45FF-91FC-ECEDB33FA8AF}" dt="2019-03-28T14:52:37.723" v="283" actId="1076"/>
        <pc:sldMkLst>
          <pc:docMk/>
          <pc:sldMk cId="1378474765" sldId="257"/>
        </pc:sldMkLst>
        <pc:spChg chg="mod">
          <ac:chgData name="Kazakevičius Justinas" userId="S::juskaz7@ktu.lt::958d1b8d-3a53-45e6-ac61-8bc589bc897e" providerId="AD" clId="Web-{BE09F001-294C-45FF-91FC-ECEDB33FA8AF}" dt="2019-03-28T14:24:54.882" v="77" actId="20577"/>
          <ac:spMkLst>
            <pc:docMk/>
            <pc:sldMk cId="1378474765" sldId="257"/>
            <ac:spMk id="2" creationId="{00000000-0000-0000-0000-000000000000}"/>
          </ac:spMkLst>
        </pc:spChg>
        <pc:spChg chg="mod">
          <ac:chgData name="Kazakevičius Justinas" userId="S::juskaz7@ktu.lt::958d1b8d-3a53-45e6-ac61-8bc589bc897e" providerId="AD" clId="Web-{BE09F001-294C-45FF-91FC-ECEDB33FA8AF}" dt="2019-03-28T14:18:10.792" v="67" actId="20577"/>
          <ac:spMkLst>
            <pc:docMk/>
            <pc:sldMk cId="1378474765" sldId="257"/>
            <ac:spMk id="3" creationId="{00000000-0000-0000-0000-000000000000}"/>
          </ac:spMkLst>
        </pc:spChg>
        <pc:graphicFrameChg chg="add del mod">
          <ac:chgData name="Kazakevičius Justinas" userId="S::juskaz7@ktu.lt::958d1b8d-3a53-45e6-ac61-8bc589bc897e" providerId="AD" clId="Web-{BE09F001-294C-45FF-91FC-ECEDB33FA8AF}" dt="2019-03-28T14:52:14.552" v="277"/>
          <ac:graphicFrameMkLst>
            <pc:docMk/>
            <pc:sldMk cId="1378474765" sldId="257"/>
            <ac:graphicFrameMk id="6" creationId="{68621FF1-BE46-448B-A11A-EF0289777A45}"/>
          </ac:graphicFrameMkLst>
        </pc:graphicFrameChg>
        <pc:picChg chg="add mod">
          <ac:chgData name="Kazakevičius Justinas" userId="S::juskaz7@ktu.lt::958d1b8d-3a53-45e6-ac61-8bc589bc897e" providerId="AD" clId="Web-{BE09F001-294C-45FF-91FC-ECEDB33FA8AF}" dt="2019-03-28T14:52:37.723" v="283" actId="1076"/>
          <ac:picMkLst>
            <pc:docMk/>
            <pc:sldMk cId="1378474765" sldId="257"/>
            <ac:picMk id="7" creationId="{01E46A23-4DF1-4C45-8E9E-3532ADC3D23A}"/>
          </ac:picMkLst>
        </pc:picChg>
      </pc:sldChg>
      <pc:sldChg chg="addSp modSp">
        <pc:chgData name="Kazakevičius Justinas" userId="S::juskaz7@ktu.lt::958d1b8d-3a53-45e6-ac61-8bc589bc897e" providerId="AD" clId="Web-{BE09F001-294C-45FF-91FC-ECEDB33FA8AF}" dt="2019-03-28T14:52:58.989" v="291" actId="14100"/>
        <pc:sldMkLst>
          <pc:docMk/>
          <pc:sldMk cId="1286924398" sldId="258"/>
        </pc:sldMkLst>
        <pc:spChg chg="mod">
          <ac:chgData name="Kazakevičius Justinas" userId="S::juskaz7@ktu.lt::958d1b8d-3a53-45e6-ac61-8bc589bc897e" providerId="AD" clId="Web-{BE09F001-294C-45FF-91FC-ECEDB33FA8AF}" dt="2019-03-28T14:26:45.834" v="80" actId="20577"/>
          <ac:spMkLst>
            <pc:docMk/>
            <pc:sldMk cId="1286924398" sldId="258"/>
            <ac:spMk id="4" creationId="{00000000-0000-0000-0000-000000000000}"/>
          </ac:spMkLst>
        </pc:spChg>
        <pc:spChg chg="mod">
          <ac:chgData name="Kazakevičius Justinas" userId="S::juskaz7@ktu.lt::958d1b8d-3a53-45e6-ac61-8bc589bc897e" providerId="AD" clId="Web-{BE09F001-294C-45FF-91FC-ECEDB33FA8AF}" dt="2019-03-28T14:26:50.646" v="85" actId="20577"/>
          <ac:spMkLst>
            <pc:docMk/>
            <pc:sldMk cId="1286924398" sldId="258"/>
            <ac:spMk id="5" creationId="{00000000-0000-0000-0000-000000000000}"/>
          </ac:spMkLst>
        </pc:spChg>
        <pc:picChg chg="add mod">
          <ac:chgData name="Kazakevičius Justinas" userId="S::juskaz7@ktu.lt::958d1b8d-3a53-45e6-ac61-8bc589bc897e" providerId="AD" clId="Web-{BE09F001-294C-45FF-91FC-ECEDB33FA8AF}" dt="2019-03-28T14:52:58.989" v="291" actId="14100"/>
          <ac:picMkLst>
            <pc:docMk/>
            <pc:sldMk cId="1286924398" sldId="258"/>
            <ac:picMk id="2" creationId="{3A9ABA86-4569-411E-B343-016ABE827202}"/>
          </ac:picMkLst>
        </pc:picChg>
        <pc:picChg chg="add mod">
          <ac:chgData name="Kazakevičius Justinas" userId="S::juskaz7@ktu.lt::958d1b8d-3a53-45e6-ac61-8bc589bc897e" providerId="AD" clId="Web-{BE09F001-294C-45FF-91FC-ECEDB33FA8AF}" dt="2019-03-28T14:52:44.098" v="285" actId="14100"/>
          <ac:picMkLst>
            <pc:docMk/>
            <pc:sldMk cId="1286924398" sldId="258"/>
            <ac:picMk id="7" creationId="{19999E02-1101-4547-BCCF-1368EC200791}"/>
          </ac:picMkLst>
        </pc:picChg>
      </pc:sldChg>
      <pc:sldChg chg="addSp delSp modSp">
        <pc:chgData name="Kazakevičius Justinas" userId="S::juskaz7@ktu.lt::958d1b8d-3a53-45e6-ac61-8bc589bc897e" providerId="AD" clId="Web-{BE09F001-294C-45FF-91FC-ECEDB33FA8AF}" dt="2019-03-28T15:29:05.785" v="292" actId="20577"/>
        <pc:sldMkLst>
          <pc:docMk/>
          <pc:sldMk cId="1761786466" sldId="259"/>
        </pc:sldMkLst>
        <pc:spChg chg="del">
          <ac:chgData name="Kazakevičius Justinas" userId="S::juskaz7@ktu.lt::958d1b8d-3a53-45e6-ac61-8bc589bc897e" providerId="AD" clId="Web-{BE09F001-294C-45FF-91FC-ECEDB33FA8AF}" dt="2019-03-28T14:38:26.951" v="170"/>
          <ac:spMkLst>
            <pc:docMk/>
            <pc:sldMk cId="1761786466" sldId="259"/>
            <ac:spMk id="9" creationId="{00000000-0000-0000-0000-000000000000}"/>
          </ac:spMkLst>
        </pc:spChg>
        <pc:spChg chg="mod">
          <ac:chgData name="Kazakevičius Justinas" userId="S::juskaz7@ktu.lt::958d1b8d-3a53-45e6-ac61-8bc589bc897e" providerId="AD" clId="Web-{BE09F001-294C-45FF-91FC-ECEDB33FA8AF}" dt="2019-03-28T15:29:05.785" v="292" actId="20577"/>
          <ac:spMkLst>
            <pc:docMk/>
            <pc:sldMk cId="1761786466" sldId="259"/>
            <ac:spMk id="10" creationId="{00000000-0000-0000-0000-000000000000}"/>
          </ac:spMkLst>
        </pc:spChg>
        <pc:spChg chg="mod">
          <ac:chgData name="Kazakevičius Justinas" userId="S::juskaz7@ktu.lt::958d1b8d-3a53-45e6-ac61-8bc589bc897e" providerId="AD" clId="Web-{BE09F001-294C-45FF-91FC-ECEDB33FA8AF}" dt="2019-03-28T14:36:22.734" v="167" actId="20577"/>
          <ac:spMkLst>
            <pc:docMk/>
            <pc:sldMk cId="1761786466" sldId="259"/>
            <ac:spMk id="11" creationId="{00000000-0000-0000-0000-000000000000}"/>
          </ac:spMkLst>
        </pc:spChg>
        <pc:picChg chg="add mod ord modCrop">
          <ac:chgData name="Kazakevičius Justinas" userId="S::juskaz7@ktu.lt::958d1b8d-3a53-45e6-ac61-8bc589bc897e" providerId="AD" clId="Web-{BE09F001-294C-45FF-91FC-ECEDB33FA8AF}" dt="2019-03-28T14:50:12.397" v="253" actId="1076"/>
          <ac:picMkLst>
            <pc:docMk/>
            <pc:sldMk cId="1761786466" sldId="259"/>
            <ac:picMk id="2" creationId="{0E39CFAB-1F56-4EDC-9A05-EFD9580E4220}"/>
          </ac:picMkLst>
        </pc:picChg>
        <pc:picChg chg="add mod">
          <ac:chgData name="Kazakevičius Justinas" userId="S::juskaz7@ktu.lt::958d1b8d-3a53-45e6-ac61-8bc589bc897e" providerId="AD" clId="Web-{BE09F001-294C-45FF-91FC-ECEDB33FA8AF}" dt="2019-03-28T14:50:01.131" v="251" actId="1076"/>
          <ac:picMkLst>
            <pc:docMk/>
            <pc:sldMk cId="1761786466" sldId="259"/>
            <ac:picMk id="4" creationId="{244791C5-782C-4D33-89FD-31BA7A0FA342}"/>
          </ac:picMkLst>
        </pc:picChg>
      </pc:sldChg>
      <pc:sldChg chg="modSp">
        <pc:chgData name="Kazakevičius Justinas" userId="S::juskaz7@ktu.lt::958d1b8d-3a53-45e6-ac61-8bc589bc897e" providerId="AD" clId="Web-{BE09F001-294C-45FF-91FC-ECEDB33FA8AF}" dt="2019-03-28T14:51:05.130" v="258" actId="20577"/>
        <pc:sldMkLst>
          <pc:docMk/>
          <pc:sldMk cId="1971831416" sldId="260"/>
        </pc:sldMkLst>
        <pc:spChg chg="mod">
          <ac:chgData name="Kazakevičius Justinas" userId="S::juskaz7@ktu.lt::958d1b8d-3a53-45e6-ac61-8bc589bc897e" providerId="AD" clId="Web-{BE09F001-294C-45FF-91FC-ECEDB33FA8AF}" dt="2019-03-28T14:51:00.959" v="255" actId="14100"/>
          <ac:spMkLst>
            <pc:docMk/>
            <pc:sldMk cId="1971831416" sldId="260"/>
            <ac:spMk id="5" creationId="{00000000-0000-0000-0000-000000000000}"/>
          </ac:spMkLst>
        </pc:spChg>
        <pc:spChg chg="mod">
          <ac:chgData name="Kazakevičius Justinas" userId="S::juskaz7@ktu.lt::958d1b8d-3a53-45e6-ac61-8bc589bc897e" providerId="AD" clId="Web-{BE09F001-294C-45FF-91FC-ECEDB33FA8AF}" dt="2019-03-28T14:51:05.130" v="258" actId="20577"/>
          <ac:spMkLst>
            <pc:docMk/>
            <pc:sldMk cId="1971831416" sldId="260"/>
            <ac:spMk id="6" creationId="{00000000-0000-0000-0000-000000000000}"/>
          </ac:spMkLst>
        </pc:spChg>
        <pc:spChg chg="mod">
          <ac:chgData name="Kazakevičius Justinas" userId="S::juskaz7@ktu.lt::958d1b8d-3a53-45e6-ac61-8bc589bc897e" providerId="AD" clId="Web-{BE09F001-294C-45FF-91FC-ECEDB33FA8AF}" dt="2019-03-28T14:47:08.008" v="236" actId="20577"/>
          <ac:spMkLst>
            <pc:docMk/>
            <pc:sldMk cId="1971831416" sldId="260"/>
            <ac:spMk id="7" creationId="{00000000-0000-0000-0000-000000000000}"/>
          </ac:spMkLst>
        </pc:spChg>
      </pc:sldChg>
      <pc:sldChg chg="addSp delSp modSp">
        <pc:chgData name="Kazakevičius Justinas" userId="S::juskaz7@ktu.lt::958d1b8d-3a53-45e6-ac61-8bc589bc897e" providerId="AD" clId="Web-{BE09F001-294C-45FF-91FC-ECEDB33FA8AF}" dt="2019-03-28T14:38:39.217" v="174" actId="14100"/>
        <pc:sldMkLst>
          <pc:docMk/>
          <pc:sldMk cId="111341663" sldId="261"/>
        </pc:sldMkLst>
        <pc:spChg chg="add del mod">
          <ac:chgData name="Kazakevičius Justinas" userId="S::juskaz7@ktu.lt::958d1b8d-3a53-45e6-ac61-8bc589bc897e" providerId="AD" clId="Web-{BE09F001-294C-45FF-91FC-ECEDB33FA8AF}" dt="2019-03-28T14:27:57.334" v="102"/>
          <ac:spMkLst>
            <pc:docMk/>
            <pc:sldMk cId="111341663" sldId="261"/>
            <ac:spMk id="2" creationId="{F6E9C290-72E5-4274-8ECB-5BFACBDBC71C}"/>
          </ac:spMkLst>
        </pc:spChg>
        <pc:spChg chg="mod">
          <ac:chgData name="Kazakevičius Justinas" userId="S::juskaz7@ktu.lt::958d1b8d-3a53-45e6-ac61-8bc589bc897e" providerId="AD" clId="Web-{BE09F001-294C-45FF-91FC-ECEDB33FA8AF}" dt="2019-03-28T14:29:44.004" v="111" actId="14100"/>
          <ac:spMkLst>
            <pc:docMk/>
            <pc:sldMk cId="111341663" sldId="261"/>
            <ac:spMk id="5" creationId="{00000000-0000-0000-0000-000000000000}"/>
          </ac:spMkLst>
        </pc:spChg>
        <pc:spChg chg="mod">
          <ac:chgData name="Kazakevičius Justinas" userId="S::juskaz7@ktu.lt::958d1b8d-3a53-45e6-ac61-8bc589bc897e" providerId="AD" clId="Web-{BE09F001-294C-45FF-91FC-ECEDB33FA8AF}" dt="2019-03-28T14:38:39.217" v="174" actId="14100"/>
          <ac:spMkLst>
            <pc:docMk/>
            <pc:sldMk cId="111341663" sldId="261"/>
            <ac:spMk id="6" creationId="{00000000-0000-0000-0000-000000000000}"/>
          </ac:spMkLst>
        </pc:spChg>
        <pc:spChg chg="mod">
          <ac:chgData name="Kazakevičius Justinas" userId="S::juskaz7@ktu.lt::958d1b8d-3a53-45e6-ac61-8bc589bc897e" providerId="AD" clId="Web-{BE09F001-294C-45FF-91FC-ECEDB33FA8AF}" dt="2019-03-28T14:27:48.739" v="96" actId="20577"/>
          <ac:spMkLst>
            <pc:docMk/>
            <pc:sldMk cId="111341663" sldId="261"/>
            <ac:spMk id="7" creationId="{00000000-0000-0000-0000-000000000000}"/>
          </ac:spMkLst>
        </pc:spChg>
      </pc:sldChg>
    </pc:docChg>
  </pc:docChgLst>
  <pc:docChgLst>
    <pc:chgData name="Adomaitis Dominykas" userId="S::domado1@ktu.lt::45e82bdf-4100-4445-bd3b-bd96301eb1f4" providerId="AD" clId="Web-{DA9F3927-7A83-1502-8802-09ADE88BCDF6}"/>
    <pc:docChg chg="addSld delSld modSld">
      <pc:chgData name="Adomaitis Dominykas" userId="S::domado1@ktu.lt::45e82bdf-4100-4445-bd3b-bd96301eb1f4" providerId="AD" clId="Web-{DA9F3927-7A83-1502-8802-09ADE88BCDF6}" dt="2019-03-28T17:21:08.980" v="279" actId="20577"/>
      <pc:docMkLst>
        <pc:docMk/>
      </pc:docMkLst>
      <pc:sldChg chg="modSp">
        <pc:chgData name="Adomaitis Dominykas" userId="S::domado1@ktu.lt::45e82bdf-4100-4445-bd3b-bd96301eb1f4" providerId="AD" clId="Web-{DA9F3927-7A83-1502-8802-09ADE88BCDF6}" dt="2019-03-28T15:45:22.056" v="186" actId="14100"/>
        <pc:sldMkLst>
          <pc:docMk/>
          <pc:sldMk cId="274837205" sldId="256"/>
        </pc:sldMkLst>
        <pc:spChg chg="mod">
          <ac:chgData name="Adomaitis Dominykas" userId="S::domado1@ktu.lt::45e82bdf-4100-4445-bd3b-bd96301eb1f4" providerId="AD" clId="Web-{DA9F3927-7A83-1502-8802-09ADE88BCDF6}" dt="2019-03-28T15:45:22.056" v="186" actId="14100"/>
          <ac:spMkLst>
            <pc:docMk/>
            <pc:sldMk cId="274837205" sldId="256"/>
            <ac:spMk id="6" creationId="{00000000-0000-0000-0000-000000000000}"/>
          </ac:spMkLst>
        </pc:spChg>
      </pc:sldChg>
      <pc:sldChg chg="addSp delSp modSp add del">
        <pc:chgData name="Adomaitis Dominykas" userId="S::domado1@ktu.lt::45e82bdf-4100-4445-bd3b-bd96301eb1f4" providerId="AD" clId="Web-{DA9F3927-7A83-1502-8802-09ADE88BCDF6}" dt="2019-03-28T15:26:55.563" v="124"/>
        <pc:sldMkLst>
          <pc:docMk/>
          <pc:sldMk cId="1971831416" sldId="260"/>
        </pc:sldMkLst>
        <pc:spChg chg="add del mod">
          <ac:chgData name="Adomaitis Dominykas" userId="S::domado1@ktu.lt::45e82bdf-4100-4445-bd3b-bd96301eb1f4" providerId="AD" clId="Web-{DA9F3927-7A83-1502-8802-09ADE88BCDF6}" dt="2019-03-28T15:13:08.646" v="38"/>
          <ac:spMkLst>
            <pc:docMk/>
            <pc:sldMk cId="1971831416" sldId="260"/>
            <ac:spMk id="3" creationId="{1C1A1EC9-E22B-43AE-9439-1E954A33D2D2}"/>
          </ac:spMkLst>
        </pc:spChg>
        <pc:spChg chg="del">
          <ac:chgData name="Adomaitis Dominykas" userId="S::domado1@ktu.lt::45e82bdf-4100-4445-bd3b-bd96301eb1f4" providerId="AD" clId="Web-{DA9F3927-7A83-1502-8802-09ADE88BCDF6}" dt="2019-03-28T15:10:55.771" v="4"/>
          <ac:spMkLst>
            <pc:docMk/>
            <pc:sldMk cId="1971831416" sldId="260"/>
            <ac:spMk id="5" creationId="{00000000-0000-0000-0000-000000000000}"/>
          </ac:spMkLst>
        </pc:spChg>
        <pc:spChg chg="del mod">
          <ac:chgData name="Adomaitis Dominykas" userId="S::domado1@ktu.lt::45e82bdf-4100-4445-bd3b-bd96301eb1f4" providerId="AD" clId="Web-{DA9F3927-7A83-1502-8802-09ADE88BCDF6}" dt="2019-03-28T15:13:06.505" v="37"/>
          <ac:spMkLst>
            <pc:docMk/>
            <pc:sldMk cId="1971831416" sldId="260"/>
            <ac:spMk id="6" creationId="{00000000-0000-0000-0000-000000000000}"/>
          </ac:spMkLst>
        </pc:spChg>
        <pc:spChg chg="mod">
          <ac:chgData name="Adomaitis Dominykas" userId="S::domado1@ktu.lt::45e82bdf-4100-4445-bd3b-bd96301eb1f4" providerId="AD" clId="Web-{DA9F3927-7A83-1502-8802-09ADE88BCDF6}" dt="2019-03-28T15:22:42.064" v="122" actId="20577"/>
          <ac:spMkLst>
            <pc:docMk/>
            <pc:sldMk cId="1971831416" sldId="260"/>
            <ac:spMk id="7" creationId="{00000000-0000-0000-0000-000000000000}"/>
          </ac:spMkLst>
        </pc:spChg>
        <pc:spChg chg="del">
          <ac:chgData name="Adomaitis Dominykas" userId="S::domado1@ktu.lt::45e82bdf-4100-4445-bd3b-bd96301eb1f4" providerId="AD" clId="Web-{DA9F3927-7A83-1502-8802-09ADE88BCDF6}" dt="2019-03-28T15:10:57.256" v="5"/>
          <ac:spMkLst>
            <pc:docMk/>
            <pc:sldMk cId="1971831416" sldId="260"/>
            <ac:spMk id="8" creationId="{00000000-0000-0000-0000-000000000000}"/>
          </ac:spMkLst>
        </pc:spChg>
        <pc:picChg chg="add mod">
          <ac:chgData name="Adomaitis Dominykas" userId="S::domado1@ktu.lt::45e82bdf-4100-4445-bd3b-bd96301eb1f4" providerId="AD" clId="Web-{DA9F3927-7A83-1502-8802-09ADE88BCDF6}" dt="2019-03-28T15:13:37.255" v="44" actId="14100"/>
          <ac:picMkLst>
            <pc:docMk/>
            <pc:sldMk cId="1971831416" sldId="260"/>
            <ac:picMk id="4" creationId="{2604F79F-0273-4F39-A591-EC94E8C53F46}"/>
          </ac:picMkLst>
        </pc:picChg>
      </pc:sldChg>
      <pc:sldChg chg="delSp modSp">
        <pc:chgData name="Adomaitis Dominykas" userId="S::domado1@ktu.lt::45e82bdf-4100-4445-bd3b-bd96301eb1f4" providerId="AD" clId="Web-{DA9F3927-7A83-1502-8802-09ADE88BCDF6}" dt="2019-03-28T17:21:08.980" v="279" actId="20577"/>
        <pc:sldMkLst>
          <pc:docMk/>
          <pc:sldMk cId="111341663" sldId="261"/>
        </pc:sldMkLst>
        <pc:spChg chg="del">
          <ac:chgData name="Adomaitis Dominykas" userId="S::domado1@ktu.lt::45e82bdf-4100-4445-bd3b-bd96301eb1f4" providerId="AD" clId="Web-{DA9F3927-7A83-1502-8802-09ADE88BCDF6}" dt="2019-03-28T17:20:08.262" v="265"/>
          <ac:spMkLst>
            <pc:docMk/>
            <pc:sldMk cId="111341663" sldId="261"/>
            <ac:spMk id="5" creationId="{00000000-0000-0000-0000-000000000000}"/>
          </ac:spMkLst>
        </pc:spChg>
        <pc:spChg chg="mod">
          <ac:chgData name="Adomaitis Dominykas" userId="S::domado1@ktu.lt::45e82bdf-4100-4445-bd3b-bd96301eb1f4" providerId="AD" clId="Web-{DA9F3927-7A83-1502-8802-09ADE88BCDF6}" dt="2019-03-28T17:21:08.980" v="279" actId="20577"/>
          <ac:spMkLst>
            <pc:docMk/>
            <pc:sldMk cId="111341663" sldId="261"/>
            <ac:spMk id="6" creationId="{00000000-0000-0000-0000-000000000000}"/>
          </ac:spMkLst>
        </pc:spChg>
        <pc:spChg chg="del">
          <ac:chgData name="Adomaitis Dominykas" userId="S::domado1@ktu.lt::45e82bdf-4100-4445-bd3b-bd96301eb1f4" providerId="AD" clId="Web-{DA9F3927-7A83-1502-8802-09ADE88BCDF6}" dt="2019-03-28T17:20:09.840" v="266"/>
          <ac:spMkLst>
            <pc:docMk/>
            <pc:sldMk cId="111341663" sldId="261"/>
            <ac:spMk id="8" creationId="{00000000-0000-0000-0000-000000000000}"/>
          </ac:spMkLst>
        </pc:spChg>
      </pc:sldChg>
      <pc:sldChg chg="addSp delSp modSp new">
        <pc:chgData name="Adomaitis Dominykas" userId="S::domado1@ktu.lt::45e82bdf-4100-4445-bd3b-bd96301eb1f4" providerId="AD" clId="Web-{DA9F3927-7A83-1502-8802-09ADE88BCDF6}" dt="2019-03-28T15:21:40.283" v="103" actId="14100"/>
        <pc:sldMkLst>
          <pc:docMk/>
          <pc:sldMk cId="2883075158" sldId="263"/>
        </pc:sldMkLst>
        <pc:spChg chg="del">
          <ac:chgData name="Adomaitis Dominykas" userId="S::domado1@ktu.lt::45e82bdf-4100-4445-bd3b-bd96301eb1f4" providerId="AD" clId="Web-{DA9F3927-7A83-1502-8802-09ADE88BCDF6}" dt="2019-03-28T15:12:46.568" v="31"/>
          <ac:spMkLst>
            <pc:docMk/>
            <pc:sldMk cId="2883075158" sldId="263"/>
            <ac:spMk id="2" creationId="{02C5486B-C47B-49A3-9295-B70049047407}"/>
          </ac:spMkLst>
        </pc:spChg>
        <pc:spChg chg="del">
          <ac:chgData name="Adomaitis Dominykas" userId="S::domado1@ktu.lt::45e82bdf-4100-4445-bd3b-bd96301eb1f4" providerId="AD" clId="Web-{DA9F3927-7A83-1502-8802-09ADE88BCDF6}" dt="2019-03-28T15:12:49.833" v="32"/>
          <ac:spMkLst>
            <pc:docMk/>
            <pc:sldMk cId="2883075158" sldId="263"/>
            <ac:spMk id="3" creationId="{098DF5E1-4FC2-4450-B340-E5339BE31453}"/>
          </ac:spMkLst>
        </pc:spChg>
        <pc:spChg chg="mod">
          <ac:chgData name="Adomaitis Dominykas" userId="S::domado1@ktu.lt::45e82bdf-4100-4445-bd3b-bd96301eb1f4" providerId="AD" clId="Web-{DA9F3927-7A83-1502-8802-09ADE88BCDF6}" dt="2019-03-28T15:14:30.864" v="98" actId="20577"/>
          <ac:spMkLst>
            <pc:docMk/>
            <pc:sldMk cId="2883075158" sldId="263"/>
            <ac:spMk id="4" creationId="{7E489DBC-9A80-4761-94CE-C8F087FA21DD}"/>
          </ac:spMkLst>
        </pc:spChg>
        <pc:spChg chg="del">
          <ac:chgData name="Adomaitis Dominykas" userId="S::domado1@ktu.lt::45e82bdf-4100-4445-bd3b-bd96301eb1f4" providerId="AD" clId="Web-{DA9F3927-7A83-1502-8802-09ADE88BCDF6}" dt="2019-03-28T15:12:53.724" v="34"/>
          <ac:spMkLst>
            <pc:docMk/>
            <pc:sldMk cId="2883075158" sldId="263"/>
            <ac:spMk id="5" creationId="{96CF3B9B-F745-418D-AD36-550F2567B9C0}"/>
          </ac:spMkLst>
        </pc:spChg>
        <pc:spChg chg="add del mod">
          <ac:chgData name="Adomaitis Dominykas" userId="S::domado1@ktu.lt::45e82bdf-4100-4445-bd3b-bd96301eb1f4" providerId="AD" clId="Web-{DA9F3927-7A83-1502-8802-09ADE88BCDF6}" dt="2019-03-28T15:21:28.112" v="100"/>
          <ac:spMkLst>
            <pc:docMk/>
            <pc:sldMk cId="2883075158" sldId="263"/>
            <ac:spMk id="9" creationId="{5E981924-72D6-4D32-A274-7D81C8350AA6}"/>
          </ac:spMkLst>
        </pc:spChg>
        <pc:picChg chg="add del mod ord modCrop">
          <ac:chgData name="Adomaitis Dominykas" userId="S::domado1@ktu.lt::45e82bdf-4100-4445-bd3b-bd96301eb1f4" providerId="AD" clId="Web-{DA9F3927-7A83-1502-8802-09ADE88BCDF6}" dt="2019-03-28T15:21:26.268" v="99"/>
          <ac:picMkLst>
            <pc:docMk/>
            <pc:sldMk cId="2883075158" sldId="263"/>
            <ac:picMk id="6" creationId="{6CA891C0-D229-4A0B-8AF2-65CC9ED4A0A0}"/>
          </ac:picMkLst>
        </pc:picChg>
        <pc:picChg chg="add mod">
          <ac:chgData name="Adomaitis Dominykas" userId="S::domado1@ktu.lt::45e82bdf-4100-4445-bd3b-bd96301eb1f4" providerId="AD" clId="Web-{DA9F3927-7A83-1502-8802-09ADE88BCDF6}" dt="2019-03-28T15:21:40.283" v="103" actId="14100"/>
          <ac:picMkLst>
            <pc:docMk/>
            <pc:sldMk cId="2883075158" sldId="263"/>
            <ac:picMk id="10" creationId="{77EC92D3-DEA9-4A7B-9D0A-74C436B6A06C}"/>
          </ac:picMkLst>
        </pc:picChg>
      </pc:sldChg>
      <pc:sldChg chg="addSp delSp modSp new">
        <pc:chgData name="Adomaitis Dominykas" userId="S::domado1@ktu.lt::45e82bdf-4100-4445-bd3b-bd96301eb1f4" providerId="AD" clId="Web-{DA9F3927-7A83-1502-8802-09ADE88BCDF6}" dt="2019-03-28T15:36:10.810" v="184" actId="20577"/>
        <pc:sldMkLst>
          <pc:docMk/>
          <pc:sldMk cId="2993180621" sldId="264"/>
        </pc:sldMkLst>
        <pc:spChg chg="del">
          <ac:chgData name="Adomaitis Dominykas" userId="S::domado1@ktu.lt::45e82bdf-4100-4445-bd3b-bd96301eb1f4" providerId="AD" clId="Web-{DA9F3927-7A83-1502-8802-09ADE88BCDF6}" dt="2019-03-28T15:34:53.044" v="127"/>
          <ac:spMkLst>
            <pc:docMk/>
            <pc:sldMk cId="2993180621" sldId="264"/>
            <ac:spMk id="2" creationId="{F1D69CFF-E20B-48D5-A349-8AD08602C25C}"/>
          </ac:spMkLst>
        </pc:spChg>
        <pc:spChg chg="del">
          <ac:chgData name="Adomaitis Dominykas" userId="S::domado1@ktu.lt::45e82bdf-4100-4445-bd3b-bd96301eb1f4" providerId="AD" clId="Web-{DA9F3927-7A83-1502-8802-09ADE88BCDF6}" dt="2019-03-28T15:34:51.373" v="126"/>
          <ac:spMkLst>
            <pc:docMk/>
            <pc:sldMk cId="2993180621" sldId="264"/>
            <ac:spMk id="3" creationId="{6F11CE68-B74B-46BC-B3C1-F46C8D53A6C0}"/>
          </ac:spMkLst>
        </pc:spChg>
        <pc:spChg chg="mod">
          <ac:chgData name="Adomaitis Dominykas" userId="S::domado1@ktu.lt::45e82bdf-4100-4445-bd3b-bd96301eb1f4" providerId="AD" clId="Web-{DA9F3927-7A83-1502-8802-09ADE88BCDF6}" dt="2019-03-28T15:36:10.810" v="184" actId="20577"/>
          <ac:spMkLst>
            <pc:docMk/>
            <pc:sldMk cId="2993180621" sldId="264"/>
            <ac:spMk id="4" creationId="{87633CB8-0E48-478B-8785-83601FAD4CE7}"/>
          </ac:spMkLst>
        </pc:spChg>
        <pc:spChg chg="del">
          <ac:chgData name="Adomaitis Dominykas" userId="S::domado1@ktu.lt::45e82bdf-4100-4445-bd3b-bd96301eb1f4" providerId="AD" clId="Web-{DA9F3927-7A83-1502-8802-09ADE88BCDF6}" dt="2019-03-28T15:35:27.794" v="129"/>
          <ac:spMkLst>
            <pc:docMk/>
            <pc:sldMk cId="2993180621" sldId="264"/>
            <ac:spMk id="5" creationId="{1A9E9CD6-9B30-4644-B20F-E5727AD4FF80}"/>
          </ac:spMkLst>
        </pc:spChg>
        <pc:picChg chg="add mod">
          <ac:chgData name="Adomaitis Dominykas" userId="S::domado1@ktu.lt::45e82bdf-4100-4445-bd3b-bd96301eb1f4" providerId="AD" clId="Web-{DA9F3927-7A83-1502-8802-09ADE88BCDF6}" dt="2019-03-28T15:35:38.169" v="134" actId="1076"/>
          <ac:picMkLst>
            <pc:docMk/>
            <pc:sldMk cId="2993180621" sldId="264"/>
            <ac:picMk id="6" creationId="{0ED352A3-C829-46E6-84D4-9FC663E2DEA0}"/>
          </ac:picMkLst>
        </pc:picChg>
      </pc:sldChg>
      <pc:sldChg chg="addSp delSp modSp">
        <pc:chgData name="Adomaitis Dominykas" userId="S::domado1@ktu.lt::45e82bdf-4100-4445-bd3b-bd96301eb1f4" providerId="AD" clId="Web-{DA9F3927-7A83-1502-8802-09ADE88BCDF6}" dt="2019-03-28T17:16:42.090" v="226" actId="1076"/>
        <pc:sldMkLst>
          <pc:docMk/>
          <pc:sldMk cId="1912955983" sldId="265"/>
        </pc:sldMkLst>
        <pc:spChg chg="del">
          <ac:chgData name="Adomaitis Dominykas" userId="S::domado1@ktu.lt::45e82bdf-4100-4445-bd3b-bd96301eb1f4" providerId="AD" clId="Web-{DA9F3927-7A83-1502-8802-09ADE88BCDF6}" dt="2019-03-28T17:13:44.481" v="187"/>
          <ac:spMkLst>
            <pc:docMk/>
            <pc:sldMk cId="1912955983" sldId="265"/>
            <ac:spMk id="2" creationId="{B6985924-B169-4F58-AC50-A33D060494E9}"/>
          </ac:spMkLst>
        </pc:spChg>
        <pc:spChg chg="mod">
          <ac:chgData name="Adomaitis Dominykas" userId="S::domado1@ktu.lt::45e82bdf-4100-4445-bd3b-bd96301eb1f4" providerId="AD" clId="Web-{DA9F3927-7A83-1502-8802-09ADE88BCDF6}" dt="2019-03-28T17:16:42.090" v="226" actId="1076"/>
          <ac:spMkLst>
            <pc:docMk/>
            <pc:sldMk cId="1912955983" sldId="265"/>
            <ac:spMk id="3" creationId="{0BAF0EAB-9FFD-4422-B523-D03AF19020D0}"/>
          </ac:spMkLst>
        </pc:spChg>
        <pc:spChg chg="mod">
          <ac:chgData name="Adomaitis Dominykas" userId="S::domado1@ktu.lt::45e82bdf-4100-4445-bd3b-bd96301eb1f4" providerId="AD" clId="Web-{DA9F3927-7A83-1502-8802-09ADE88BCDF6}" dt="2019-03-28T17:16:38.965" v="225" actId="14100"/>
          <ac:spMkLst>
            <pc:docMk/>
            <pc:sldMk cId="1912955983" sldId="265"/>
            <ac:spMk id="4" creationId="{31FDBC54-8F5A-4BCD-9E50-BA5DEF482B4C}"/>
          </ac:spMkLst>
        </pc:spChg>
        <pc:spChg chg="del">
          <ac:chgData name="Adomaitis Dominykas" userId="S::domado1@ktu.lt::45e82bdf-4100-4445-bd3b-bd96301eb1f4" providerId="AD" clId="Web-{DA9F3927-7A83-1502-8802-09ADE88BCDF6}" dt="2019-03-28T17:15:04.059" v="204"/>
          <ac:spMkLst>
            <pc:docMk/>
            <pc:sldMk cId="1912955983" sldId="265"/>
            <ac:spMk id="5" creationId="{E3BED98E-96AE-43EC-89A9-3A5225117F4E}"/>
          </ac:spMkLst>
        </pc:spChg>
        <pc:graphicFrameChg chg="add del mod modGraphic">
          <ac:chgData name="Adomaitis Dominykas" userId="S::domado1@ktu.lt::45e82bdf-4100-4445-bd3b-bd96301eb1f4" providerId="AD" clId="Web-{DA9F3927-7A83-1502-8802-09ADE88BCDF6}" dt="2019-03-28T17:14:00.418" v="193"/>
          <ac:graphicFrameMkLst>
            <pc:docMk/>
            <pc:sldMk cId="1912955983" sldId="265"/>
            <ac:graphicFrameMk id="7" creationId="{B38C5B1D-C345-4D5A-9571-DD5AF53C09BC}"/>
          </ac:graphicFrameMkLst>
        </pc:graphicFrameChg>
        <pc:picChg chg="add del mod">
          <ac:chgData name="Adomaitis Dominykas" userId="S::domado1@ktu.lt::45e82bdf-4100-4445-bd3b-bd96301eb1f4" providerId="AD" clId="Web-{DA9F3927-7A83-1502-8802-09ADE88BCDF6}" dt="2019-03-28T17:14:16.434" v="198"/>
          <ac:picMkLst>
            <pc:docMk/>
            <pc:sldMk cId="1912955983" sldId="265"/>
            <ac:picMk id="8" creationId="{28E9EF00-2216-40A1-ABCA-2905A503E43D}"/>
          </ac:picMkLst>
        </pc:picChg>
        <pc:picChg chg="add mod">
          <ac:chgData name="Adomaitis Dominykas" userId="S::domado1@ktu.lt::45e82bdf-4100-4445-bd3b-bd96301eb1f4" providerId="AD" clId="Web-{DA9F3927-7A83-1502-8802-09ADE88BCDF6}" dt="2019-03-28T17:15:05.449" v="205" actId="1076"/>
          <ac:picMkLst>
            <pc:docMk/>
            <pc:sldMk cId="1912955983" sldId="265"/>
            <ac:picMk id="10" creationId="{2E768006-7091-4800-8E0F-97989DA528D2}"/>
          </ac:picMkLst>
        </pc:picChg>
      </pc:sldChg>
      <pc:sldChg chg="addSp delSp modSp new">
        <pc:chgData name="Adomaitis Dominykas" userId="S::domado1@ktu.lt::45e82bdf-4100-4445-bd3b-bd96301eb1f4" providerId="AD" clId="Web-{DA9F3927-7A83-1502-8802-09ADE88BCDF6}" dt="2019-03-28T17:19:25.152" v="259" actId="1076"/>
        <pc:sldMkLst>
          <pc:docMk/>
          <pc:sldMk cId="384793372" sldId="266"/>
        </pc:sldMkLst>
        <pc:spChg chg="del">
          <ac:chgData name="Adomaitis Dominykas" userId="S::domado1@ktu.lt::45e82bdf-4100-4445-bd3b-bd96301eb1f4" providerId="AD" clId="Web-{DA9F3927-7A83-1502-8802-09ADE88BCDF6}" dt="2019-03-28T17:15:23.621" v="209"/>
          <ac:spMkLst>
            <pc:docMk/>
            <pc:sldMk cId="384793372" sldId="266"/>
            <ac:spMk id="2" creationId="{0DFDA764-461A-4B70-9F3C-EF69905C19C2}"/>
          </ac:spMkLst>
        </pc:spChg>
        <pc:spChg chg="del">
          <ac:chgData name="Adomaitis Dominykas" userId="S::domado1@ktu.lt::45e82bdf-4100-4445-bd3b-bd96301eb1f4" providerId="AD" clId="Web-{DA9F3927-7A83-1502-8802-09ADE88BCDF6}" dt="2019-03-28T17:15:22.496" v="208"/>
          <ac:spMkLst>
            <pc:docMk/>
            <pc:sldMk cId="384793372" sldId="266"/>
            <ac:spMk id="3" creationId="{D6B8D87B-C5A2-4A74-8B45-1BD5F78F1ECF}"/>
          </ac:spMkLst>
        </pc:spChg>
        <pc:spChg chg="mod">
          <ac:chgData name="Adomaitis Dominykas" userId="S::domado1@ktu.lt::45e82bdf-4100-4445-bd3b-bd96301eb1f4" providerId="AD" clId="Web-{DA9F3927-7A83-1502-8802-09ADE88BCDF6}" dt="2019-03-28T17:15:20.262" v="207" actId="20577"/>
          <ac:spMkLst>
            <pc:docMk/>
            <pc:sldMk cId="384793372" sldId="266"/>
            <ac:spMk id="4" creationId="{476A9858-FD60-4277-BCCD-13745960A01C}"/>
          </ac:spMkLst>
        </pc:spChg>
        <pc:spChg chg="del">
          <ac:chgData name="Adomaitis Dominykas" userId="S::domado1@ktu.lt::45e82bdf-4100-4445-bd3b-bd96301eb1f4" providerId="AD" clId="Web-{DA9F3927-7A83-1502-8802-09ADE88BCDF6}" dt="2019-03-28T17:15:24.371" v="210"/>
          <ac:spMkLst>
            <pc:docMk/>
            <pc:sldMk cId="384793372" sldId="266"/>
            <ac:spMk id="5" creationId="{4E91FC16-3338-4E16-B878-F2C5001147BF}"/>
          </ac:spMkLst>
        </pc:spChg>
        <pc:picChg chg="add mod modCrop">
          <ac:chgData name="Adomaitis Dominykas" userId="S::domado1@ktu.lt::45e82bdf-4100-4445-bd3b-bd96301eb1f4" providerId="AD" clId="Web-{DA9F3927-7A83-1502-8802-09ADE88BCDF6}" dt="2019-03-28T17:19:25.152" v="259" actId="1076"/>
          <ac:picMkLst>
            <pc:docMk/>
            <pc:sldMk cId="384793372" sldId="266"/>
            <ac:picMk id="6" creationId="{AA045E36-18DF-4732-AB85-525B177CEA48}"/>
          </ac:picMkLst>
        </pc:picChg>
        <pc:picChg chg="add mod">
          <ac:chgData name="Adomaitis Dominykas" userId="S::domado1@ktu.lt::45e82bdf-4100-4445-bd3b-bd96301eb1f4" providerId="AD" clId="Web-{DA9F3927-7A83-1502-8802-09ADE88BCDF6}" dt="2019-03-28T17:18:44.449" v="254" actId="1076"/>
          <ac:picMkLst>
            <pc:docMk/>
            <pc:sldMk cId="384793372" sldId="266"/>
            <ac:picMk id="8" creationId="{E255227F-9D6C-4BC8-98BB-0665CBAC5FBF}"/>
          </ac:picMkLst>
        </pc:picChg>
      </pc:sldChg>
      <pc:sldChg chg="addSp delSp modSp new">
        <pc:chgData name="Adomaitis Dominykas" userId="S::domado1@ktu.lt::45e82bdf-4100-4445-bd3b-bd96301eb1f4" providerId="AD" clId="Web-{DA9F3927-7A83-1502-8802-09ADE88BCDF6}" dt="2019-03-28T17:18:27.949" v="253" actId="20577"/>
        <pc:sldMkLst>
          <pc:docMk/>
          <pc:sldMk cId="3655646305" sldId="267"/>
        </pc:sldMkLst>
        <pc:spChg chg="del">
          <ac:chgData name="Adomaitis Dominykas" userId="S::domado1@ktu.lt::45e82bdf-4100-4445-bd3b-bd96301eb1f4" providerId="AD" clId="Web-{DA9F3927-7A83-1502-8802-09ADE88BCDF6}" dt="2019-03-28T17:17:27.777" v="238"/>
          <ac:spMkLst>
            <pc:docMk/>
            <pc:sldMk cId="3655646305" sldId="267"/>
            <ac:spMk id="2" creationId="{F7927C48-6323-4EE0-9B64-ED5D0CC7C229}"/>
          </ac:spMkLst>
        </pc:spChg>
        <pc:spChg chg="mod">
          <ac:chgData name="Adomaitis Dominykas" userId="S::domado1@ktu.lt::45e82bdf-4100-4445-bd3b-bd96301eb1f4" providerId="AD" clId="Web-{DA9F3927-7A83-1502-8802-09ADE88BCDF6}" dt="2019-03-28T17:18:27.949" v="253" actId="20577"/>
          <ac:spMkLst>
            <pc:docMk/>
            <pc:sldMk cId="3655646305" sldId="267"/>
            <ac:spMk id="3" creationId="{2020A777-1436-44A2-90BF-03800B0D3E93}"/>
          </ac:spMkLst>
        </pc:spChg>
        <pc:spChg chg="mod">
          <ac:chgData name="Adomaitis Dominykas" userId="S::domado1@ktu.lt::45e82bdf-4100-4445-bd3b-bd96301eb1f4" providerId="AD" clId="Web-{DA9F3927-7A83-1502-8802-09ADE88BCDF6}" dt="2019-03-28T17:16:52.371" v="231" actId="14100"/>
          <ac:spMkLst>
            <pc:docMk/>
            <pc:sldMk cId="3655646305" sldId="267"/>
            <ac:spMk id="4" creationId="{CE78FFEA-7389-4709-8048-C9F7C0CF6A90}"/>
          </ac:spMkLst>
        </pc:spChg>
        <pc:spChg chg="del">
          <ac:chgData name="Adomaitis Dominykas" userId="S::domado1@ktu.lt::45e82bdf-4100-4445-bd3b-bd96301eb1f4" providerId="AD" clId="Web-{DA9F3927-7A83-1502-8802-09ADE88BCDF6}" dt="2019-03-28T17:17:28.730" v="239"/>
          <ac:spMkLst>
            <pc:docMk/>
            <pc:sldMk cId="3655646305" sldId="267"/>
            <ac:spMk id="5" creationId="{E20A451C-4213-4111-82D7-CD2EE151544B}"/>
          </ac:spMkLst>
        </pc:spChg>
        <pc:spChg chg="add mod">
          <ac:chgData name="Adomaitis Dominykas" userId="S::domado1@ktu.lt::45e82bdf-4100-4445-bd3b-bd96301eb1f4" providerId="AD" clId="Web-{DA9F3927-7A83-1502-8802-09ADE88BCDF6}" dt="2019-03-28T17:17:58.840" v="245" actId="1076"/>
          <ac:spMkLst>
            <pc:docMk/>
            <pc:sldMk cId="3655646305" sldId="267"/>
            <ac:spMk id="9" creationId="{6B562EAF-8C28-4300-A5CB-47AC363B9A74}"/>
          </ac:spMkLst>
        </pc:spChg>
        <pc:picChg chg="add mod">
          <ac:chgData name="Adomaitis Dominykas" userId="S::domado1@ktu.lt::45e82bdf-4100-4445-bd3b-bd96301eb1f4" providerId="AD" clId="Web-{DA9F3927-7A83-1502-8802-09ADE88BCDF6}" dt="2019-03-28T17:17:50.871" v="243" actId="1076"/>
          <ac:picMkLst>
            <pc:docMk/>
            <pc:sldMk cId="3655646305" sldId="267"/>
            <ac:picMk id="6" creationId="{33A3B5EC-807F-40A1-A29A-A279B28FA15B}"/>
          </ac:picMkLst>
        </pc:picChg>
        <pc:picChg chg="add mod">
          <ac:chgData name="Adomaitis Dominykas" userId="S::domado1@ktu.lt::45e82bdf-4100-4445-bd3b-bd96301eb1f4" providerId="AD" clId="Web-{DA9F3927-7A83-1502-8802-09ADE88BCDF6}" dt="2019-03-28T17:18:15.590" v="249" actId="1076"/>
          <ac:picMkLst>
            <pc:docMk/>
            <pc:sldMk cId="3655646305" sldId="267"/>
            <ac:picMk id="10" creationId="{D4CD05C7-1BD0-4CE7-8777-5F277632313C}"/>
          </ac:picMkLst>
        </pc:picChg>
      </pc:sldChg>
    </pc:docChg>
  </pc:docChgLst>
  <pc:docChgLst>
    <pc:chgData name="Dzikas Arminas" userId="9df9ad21-2762-47a5-9ea2-4b63c1ef3e95" providerId="ADAL" clId="{F8006E9A-F35C-4C3A-94DF-DA6FB817B809}"/>
    <pc:docChg chg="custSel addSld modSld">
      <pc:chgData name="Dzikas Arminas" userId="9df9ad21-2762-47a5-9ea2-4b63c1ef3e95" providerId="ADAL" clId="{F8006E9A-F35C-4C3A-94DF-DA6FB817B809}" dt="2019-03-28T17:04:34.537" v="190" actId="478"/>
      <pc:docMkLst>
        <pc:docMk/>
      </pc:docMkLst>
      <pc:sldChg chg="modSp">
        <pc:chgData name="Dzikas Arminas" userId="9df9ad21-2762-47a5-9ea2-4b63c1ef3e95" providerId="ADAL" clId="{F8006E9A-F35C-4C3A-94DF-DA6FB817B809}" dt="2019-03-28T14:30:08.985" v="136" actId="20577"/>
        <pc:sldMkLst>
          <pc:docMk/>
          <pc:sldMk cId="274837205" sldId="256"/>
        </pc:sldMkLst>
        <pc:spChg chg="mod">
          <ac:chgData name="Dzikas Arminas" userId="9df9ad21-2762-47a5-9ea2-4b63c1ef3e95" providerId="ADAL" clId="{F8006E9A-F35C-4C3A-94DF-DA6FB817B809}" dt="2019-03-28T13:46:23.909" v="38" actId="20577"/>
          <ac:spMkLst>
            <pc:docMk/>
            <pc:sldMk cId="274837205" sldId="256"/>
            <ac:spMk id="6" creationId="{00000000-0000-0000-0000-000000000000}"/>
          </ac:spMkLst>
        </pc:spChg>
        <pc:spChg chg="mod">
          <ac:chgData name="Dzikas Arminas" userId="9df9ad21-2762-47a5-9ea2-4b63c1ef3e95" providerId="ADAL" clId="{F8006E9A-F35C-4C3A-94DF-DA6FB817B809}" dt="2019-03-28T14:30:08.985" v="136" actId="20577"/>
          <ac:spMkLst>
            <pc:docMk/>
            <pc:sldMk cId="274837205" sldId="256"/>
            <ac:spMk id="9" creationId="{00000000-0000-0000-0000-000000000000}"/>
          </ac:spMkLst>
        </pc:spChg>
      </pc:sldChg>
      <pc:sldChg chg="addSp modSp add">
        <pc:chgData name="Dzikas Arminas" userId="9df9ad21-2762-47a5-9ea2-4b63c1ef3e95" providerId="ADAL" clId="{F8006E9A-F35C-4C3A-94DF-DA6FB817B809}" dt="2019-03-28T14:56:11.620" v="152"/>
        <pc:sldMkLst>
          <pc:docMk/>
          <pc:sldMk cId="2152642968" sldId="262"/>
        </pc:sldMkLst>
        <pc:spChg chg="mod">
          <ac:chgData name="Dzikas Arminas" userId="9df9ad21-2762-47a5-9ea2-4b63c1ef3e95" providerId="ADAL" clId="{F8006E9A-F35C-4C3A-94DF-DA6FB817B809}" dt="2019-03-28T14:55:57.818" v="151" actId="20577"/>
          <ac:spMkLst>
            <pc:docMk/>
            <pc:sldMk cId="2152642968" sldId="262"/>
            <ac:spMk id="3" creationId="{A46C8B1E-421F-4ED4-BE6F-8BC264EF6206}"/>
          </ac:spMkLst>
        </pc:spChg>
        <pc:picChg chg="add">
          <ac:chgData name="Dzikas Arminas" userId="9df9ad21-2762-47a5-9ea2-4b63c1ef3e95" providerId="ADAL" clId="{F8006E9A-F35C-4C3A-94DF-DA6FB817B809}" dt="2019-03-28T14:56:11.620" v="152"/>
          <ac:picMkLst>
            <pc:docMk/>
            <pc:sldMk cId="2152642968" sldId="262"/>
            <ac:picMk id="5" creationId="{1D1C87CD-E366-43AB-A1A2-DE61F6766B35}"/>
          </ac:picMkLst>
        </pc:picChg>
      </pc:sldChg>
      <pc:sldChg chg="addSp delSp modSp add">
        <pc:chgData name="Dzikas Arminas" userId="9df9ad21-2762-47a5-9ea2-4b63c1ef3e95" providerId="ADAL" clId="{F8006E9A-F35C-4C3A-94DF-DA6FB817B809}" dt="2019-03-28T17:04:34.537" v="190" actId="478"/>
        <pc:sldMkLst>
          <pc:docMk/>
          <pc:sldMk cId="1912955983" sldId="265"/>
        </pc:sldMkLst>
        <pc:spChg chg="mod">
          <ac:chgData name="Dzikas Arminas" userId="9df9ad21-2762-47a5-9ea2-4b63c1ef3e95" providerId="ADAL" clId="{F8006E9A-F35C-4C3A-94DF-DA6FB817B809}" dt="2019-03-28T16:54:03.080" v="180" actId="20577"/>
          <ac:spMkLst>
            <pc:docMk/>
            <pc:sldMk cId="1912955983" sldId="265"/>
            <ac:spMk id="3" creationId="{0BAF0EAB-9FFD-4422-B523-D03AF19020D0}"/>
          </ac:spMkLst>
        </pc:spChg>
        <pc:spChg chg="mod">
          <ac:chgData name="Dzikas Arminas" userId="9df9ad21-2762-47a5-9ea2-4b63c1ef3e95" providerId="ADAL" clId="{F8006E9A-F35C-4C3A-94DF-DA6FB817B809}" dt="2019-03-28T16:52:28.825" v="178" actId="20577"/>
          <ac:spMkLst>
            <pc:docMk/>
            <pc:sldMk cId="1912955983" sldId="265"/>
            <ac:spMk id="4" creationId="{31FDBC54-8F5A-4BCD-9E50-BA5DEF482B4C}"/>
          </ac:spMkLst>
        </pc:spChg>
        <pc:spChg chg="add del mod topLvl">
          <ac:chgData name="Dzikas Arminas" userId="9df9ad21-2762-47a5-9ea2-4b63c1ef3e95" providerId="ADAL" clId="{F8006E9A-F35C-4C3A-94DF-DA6FB817B809}" dt="2019-03-28T16:55:44.906" v="185" actId="478"/>
          <ac:spMkLst>
            <pc:docMk/>
            <pc:sldMk cId="1912955983" sldId="265"/>
            <ac:spMk id="8" creationId="{6A26FB33-FDF6-4A9B-9E7C-13621D129CAB}"/>
          </ac:spMkLst>
        </pc:spChg>
        <pc:grpChg chg="add del mod">
          <ac:chgData name="Dzikas Arminas" userId="9df9ad21-2762-47a5-9ea2-4b63c1ef3e95" providerId="ADAL" clId="{F8006E9A-F35C-4C3A-94DF-DA6FB817B809}" dt="2019-03-28T16:55:44.906" v="185" actId="478"/>
          <ac:grpSpMkLst>
            <pc:docMk/>
            <pc:sldMk cId="1912955983" sldId="265"/>
            <ac:grpSpMk id="6" creationId="{6AEE26C9-7C10-47EB-9FD7-4D25F8D732C5}"/>
          </ac:grpSpMkLst>
        </pc:grpChg>
        <pc:picChg chg="add del mod topLvl">
          <ac:chgData name="Dzikas Arminas" userId="9df9ad21-2762-47a5-9ea2-4b63c1ef3e95" providerId="ADAL" clId="{F8006E9A-F35C-4C3A-94DF-DA6FB817B809}" dt="2019-03-28T17:04:34.537" v="190" actId="478"/>
          <ac:picMkLst>
            <pc:docMk/>
            <pc:sldMk cId="1912955983" sldId="265"/>
            <ac:picMk id="7" creationId="{53617DAE-15FF-464F-9125-28F61BD454C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87ECC-D716-E74C-A047-D81661C6A948}" type="datetimeFigureOut">
              <a:rPr lang="en-US" smtClean="0"/>
              <a:t>2021-12-08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9C945-AB76-9D47-AEAD-BB3662AA2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79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D1C12-526E-7442-B5D8-2C6AD898A168}" type="datetimeFigureOut">
              <a:rPr lang="en-US" smtClean="0"/>
              <a:t>2021-12-08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E3F89-25A8-F644-B331-4E14731F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0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E3F89-25A8-F644-B331-4E14731F65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13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tif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tif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71" r="3392"/>
          <a:stretch/>
        </p:blipFill>
        <p:spPr>
          <a:xfrm rot="5400000">
            <a:off x="2724330" y="438334"/>
            <a:ext cx="6639888" cy="6199451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67"/>
          <a:stretch/>
        </p:blipFill>
        <p:spPr>
          <a:xfrm rot="5400000">
            <a:off x="1672199" y="2877512"/>
            <a:ext cx="2461085" cy="5500686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627824FD-70E9-4723-A3AC-DC22F933D42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8C60AD12-819B-4DE6-B1AD-F43D73B2A29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  <a:p>
            <a:pPr lvl="0"/>
            <a:endParaRPr lang="lt-LT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Biuro pavadinimas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93959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124844" y="2838845"/>
            <a:ext cx="2218199" cy="582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Rectangle 15">
            <a:extLst>
              <a:ext uri="{FF2B5EF4-FFF2-40B4-BE49-F238E27FC236}">
                <a16:creationId xmlns:a16="http://schemas.microsoft.com/office/drawing/2014/main" id="{2A358839-563D-4E19-8364-BAD66034C0E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8CFC78D5-A999-4F7E-B34F-1A97074492C6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/>
              <a:t>Paveikslėlis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  <a:p>
            <a:pPr lvl="0"/>
            <a:endParaRPr lang="lt-L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Biuro pavadinimas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92207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2916" y="1357313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  <a:p>
            <a:pPr lvl="0"/>
            <a:endParaRPr lang="lt-LT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4822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Biuro pavadinimas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576180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13722" y="1461865"/>
            <a:ext cx="5830279" cy="4843687"/>
            <a:chOff x="3313722" y="1068240"/>
            <a:chExt cx="5830279" cy="484368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9231" r="-1376" b="-6149"/>
            <a:stretch/>
          </p:blipFill>
          <p:spPr>
            <a:xfrm rot="5400000">
              <a:off x="4033754" y="348208"/>
              <a:ext cx="4390214" cy="58302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7614" r="-13441" b="-10542"/>
            <a:stretch/>
          </p:blipFill>
          <p:spPr>
            <a:xfrm rot="5400000">
              <a:off x="4334569" y="1102496"/>
              <a:ext cx="3807447" cy="5811416"/>
            </a:xfrm>
            <a:prstGeom prst="rect">
              <a:avLst/>
            </a:prstGeom>
          </p:spPr>
        </p:pic>
      </p:grp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006675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567133" y="2287681"/>
            <a:ext cx="2576867" cy="4578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  <a:p>
            <a:pPr lvl="0"/>
            <a:endParaRPr lang="lt-L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Biuro pavadinimas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907788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32" b="-5193"/>
          <a:stretch/>
        </p:blipFill>
        <p:spPr>
          <a:xfrm rot="16200000">
            <a:off x="1671680" y="4058354"/>
            <a:ext cx="1280368" cy="431892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  <a:p>
            <a:pPr lvl="0"/>
            <a:endParaRPr lang="lt-L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Biuro pavadinimas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4197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 rot="5400000">
            <a:off x="1490661" y="3052797"/>
            <a:ext cx="2314544" cy="5295867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  <a:p>
            <a:pPr lvl="0"/>
            <a:endParaRPr lang="lt-LT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Biuro pavadinimas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882559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06" b="-408"/>
          <a:stretch/>
        </p:blipFill>
        <p:spPr>
          <a:xfrm rot="5400000">
            <a:off x="4966121" y="2691697"/>
            <a:ext cx="2667022" cy="5688737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/>
              <a:t>Paveikslėlis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  <a:p>
            <a:pPr lvl="0"/>
            <a:endParaRPr lang="lt-L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Biuro pavadinimas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5875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>
            <a:off x="6829456" y="1562134"/>
            <a:ext cx="2314544" cy="5295867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  <a:p>
            <a:pPr lvl="0"/>
            <a:endParaRPr lang="lt-LT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/>
              <a:t>Paveikslėlis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Biuro pavadinimas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824482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88759" y="1848396"/>
            <a:ext cx="6655242" cy="4846649"/>
            <a:chOff x="2488759" y="2192344"/>
            <a:chExt cx="6655242" cy="4846649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921" t="16470" r="-24239" b="-18483"/>
            <a:stretch/>
          </p:blipFill>
          <p:spPr>
            <a:xfrm rot="5400000">
              <a:off x="3393055" y="1288048"/>
              <a:ext cx="4846649" cy="665524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0835" t="-379" b="-1"/>
            <a:stretch/>
          </p:blipFill>
          <p:spPr>
            <a:xfrm rot="5400000">
              <a:off x="4145794" y="1559654"/>
              <a:ext cx="4098150" cy="5898263"/>
            </a:xfrm>
            <a:prstGeom prst="rect">
              <a:avLst/>
            </a:prstGeom>
          </p:spPr>
        </p:pic>
      </p:grp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2052247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342095" y="2998614"/>
            <a:ext cx="1801906" cy="3859386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  <a:p>
            <a:pPr lvl="0"/>
            <a:endParaRPr lang="lt-LT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Biuro pavadinimas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470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339966" y="2284244"/>
            <a:ext cx="2804034" cy="45853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  <a:p>
            <a:pPr lvl="0"/>
            <a:endParaRPr lang="lt-L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Biuro pavadinimas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931130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661581" y="3880468"/>
            <a:ext cx="1125655" cy="48294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  <a:p>
            <a:pPr lvl="0"/>
            <a:endParaRPr lang="lt-L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Biuro pavadinimas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91271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 rot="5400000">
            <a:off x="1659618" y="3121602"/>
            <a:ext cx="2229185" cy="5243619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  <a:p>
            <a:pPr lvl="0"/>
            <a:endParaRPr lang="lt-LT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Biuro pavadinimas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9248061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814" b="-17059"/>
          <a:stretch/>
        </p:blipFill>
        <p:spPr>
          <a:xfrm rot="5400000">
            <a:off x="4547594" y="2261595"/>
            <a:ext cx="2657787" cy="6535025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  <a:p>
            <a:pPr lvl="0"/>
            <a:endParaRPr lang="lt-L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Biuro pavadinimas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02517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>
            <a:off x="6914816" y="1614383"/>
            <a:ext cx="2229185" cy="5243619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  <a:p>
            <a:pPr lvl="0"/>
            <a:endParaRPr lang="lt-LT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/>
              <a:t>Paveikslėlis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Biuro pavadinimas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89036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  <a:p>
            <a:pPr lvl="0"/>
            <a:endParaRPr lang="lt-L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Biuro pavadinimas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5421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0903"/>
          <a:stretch/>
        </p:blipFill>
        <p:spPr>
          <a:xfrm rot="5400000">
            <a:off x="189753" y="2502648"/>
            <a:ext cx="4318000" cy="4392707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/>
              <a:t>Paveikslėlis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  <a:p>
            <a:pPr lvl="0"/>
            <a:endParaRPr lang="lt-LT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Biuro pavadinimas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01558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29398" y="3643406"/>
            <a:ext cx="2327849" cy="4101352"/>
          </a:xfrm>
          <a:prstGeom prst="rect">
            <a:avLst/>
          </a:prstGeom>
        </p:spPr>
      </p:pic>
      <p:sp>
        <p:nvSpPr>
          <p:cNvPr id="3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96205"/>
            <a:ext cx="8227078" cy="286064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/>
              <a:t>Paveikslėlis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  <a:p>
            <a:pPr lvl="0"/>
            <a:endParaRPr lang="lt-L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Biuro pavadinimas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9120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3237"/>
          <a:stretch/>
        </p:blipFill>
        <p:spPr>
          <a:xfrm>
            <a:off x="4826001" y="1397000"/>
            <a:ext cx="4318000" cy="546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73390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  <a:p>
            <a:pPr lvl="0"/>
            <a:endParaRPr lang="lt-L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Biuro pavadinimas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54673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150"/>
          <a:stretch/>
        </p:blipFill>
        <p:spPr>
          <a:xfrm rot="5400000">
            <a:off x="2467543" y="181543"/>
            <a:ext cx="5640530" cy="7712384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36664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466"/>
          <a:stretch/>
        </p:blipFill>
        <p:spPr>
          <a:xfrm rot="10800000">
            <a:off x="6682916" y="1357314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  <a:p>
            <a:pPr lvl="0"/>
            <a:endParaRPr lang="lt-L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Biuro pavadinimas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1333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018EA438-2102-4C7A-B211-5BBE705837AE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A299A504-7761-4AFC-A158-E66D5F5B9378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Pavadinimas</a:t>
            </a:r>
          </a:p>
          <a:p>
            <a:pPr lvl="0"/>
            <a:endParaRPr lang="lt-L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Tekstas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/>
              <a:t>Biuro pavadinimas</a:t>
            </a:r>
          </a:p>
          <a:p>
            <a:pPr lvl="0"/>
            <a:endParaRPr lang="lt-LT"/>
          </a:p>
          <a:p>
            <a:pPr lvl="0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09097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287560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8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9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9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7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openweathermap.org/data/2.5/weather?q=$%7binputVal%7d&amp;appid=$%7bapiKey%7d&amp;units=metric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00989" y="4932024"/>
            <a:ext cx="4812733" cy="1104899"/>
          </a:xfrm>
        </p:spPr>
        <p:txBody>
          <a:bodyPr/>
          <a:lstStyle/>
          <a:p>
            <a:r>
              <a:rPr lang="lt-LT" dirty="0"/>
              <a:t>Dominykas Adomaitis</a:t>
            </a:r>
            <a:r>
              <a:rPr lang="en-GB" dirty="0"/>
              <a:t> </a:t>
            </a:r>
            <a:r>
              <a:rPr lang="lt-LT" dirty="0"/>
              <a:t>IFB-8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05296" y="1373526"/>
            <a:ext cx="7624292" cy="1431465"/>
          </a:xfrm>
        </p:spPr>
        <p:txBody>
          <a:bodyPr/>
          <a:lstStyle/>
          <a:p>
            <a:r>
              <a:rPr lang="lt-LT" dirty="0"/>
              <a:t>Inžinerinis projektas - Sistemų API technologijos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3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o vietos rezervavimo ženklas 1">
            <a:extLst>
              <a:ext uri="{FF2B5EF4-FFF2-40B4-BE49-F238E27FC236}">
                <a16:creationId xmlns:a16="http://schemas.microsoft.com/office/drawing/2014/main" id="{E61428C9-EBAB-4543-BFE3-488CB06A80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 err="1"/>
              <a:t>GeoDB</a:t>
            </a:r>
            <a:r>
              <a:rPr lang="en-US" dirty="0"/>
              <a:t> Cities API</a:t>
            </a:r>
            <a:endParaRPr lang="lt-LT" dirty="0"/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/>
              <a:t>Current Weather Data API </a:t>
            </a:r>
            <a:endParaRPr lang="lt-LT" dirty="0"/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/>
              <a:t>Google Search API 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98EBCEE1-67BF-4AC8-A68F-52AB65F357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/>
              <a:t>Panaudoti API</a:t>
            </a:r>
            <a:endParaRPr lang="en-US" dirty="0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4D4DE210-63F0-404C-A98C-3D4214F90D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2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o vietos rezervavimo ženklas 5">
            <a:extLst>
              <a:ext uri="{FF2B5EF4-FFF2-40B4-BE49-F238E27FC236}">
                <a16:creationId xmlns:a16="http://schemas.microsoft.com/office/drawing/2014/main" id="{8F6A2249-B8B4-4673-9224-FE9CFC8A0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 err="1"/>
              <a:t>Geo</a:t>
            </a:r>
            <a:r>
              <a:rPr lang="lt-LT" dirty="0"/>
              <a:t> </a:t>
            </a:r>
            <a:r>
              <a:rPr lang="lt-LT" dirty="0" err="1"/>
              <a:t>Cities</a:t>
            </a:r>
            <a:r>
              <a:rPr lang="lt-LT" dirty="0"/>
              <a:t> API</a:t>
            </a:r>
            <a:endParaRPr lang="en-US" dirty="0"/>
          </a:p>
        </p:txBody>
      </p:sp>
      <p:sp>
        <p:nvSpPr>
          <p:cNvPr id="5" name="Teksto vietos rezervavimo ženklas 4">
            <a:extLst>
              <a:ext uri="{FF2B5EF4-FFF2-40B4-BE49-F238E27FC236}">
                <a16:creationId xmlns:a16="http://schemas.microsoft.com/office/drawing/2014/main" id="{31D36DB1-7CB5-4A21-BA25-AD2F60038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lt-LT" dirty="0"/>
              <a:t>Pagal duodamas koordinates gaunamas artimiausias miestas 20 km spinduliu su daugiau nei 2000 gyventojų.</a:t>
            </a:r>
          </a:p>
          <a:p>
            <a:r>
              <a:rPr lang="lt-LT" dirty="0"/>
              <a:t>Naudojama užklausa: 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https://wft-geo-db.p.rapidapi.com/v1/geo/locations/${</a:t>
            </a:r>
            <a:r>
              <a:rPr lang="en-US" b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latitude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}+${</a:t>
            </a:r>
            <a:r>
              <a:rPr lang="en-US" b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longitude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}/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nearbyCities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radius=20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limit=2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minPopulation=2000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distanceUnit=KM</a:t>
            </a:r>
          </a:p>
          <a:p>
            <a:r>
              <a:rPr lang="lt-LT" dirty="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adius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–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spindulys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kuriuo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ie</a:t>
            </a:r>
            <a:r>
              <a:rPr lang="lt-LT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škoma</a:t>
            </a:r>
            <a:r>
              <a:rPr lang="lt-LT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miestų</a:t>
            </a:r>
          </a:p>
          <a:p>
            <a:r>
              <a:rPr lang="lt-LT" dirty="0" err="1">
                <a:solidFill>
                  <a:schemeClr val="tx1"/>
                </a:solidFill>
                <a:latin typeface="Consolas" panose="020B0609020204030204" pitchFamily="49" charset="0"/>
              </a:rPr>
              <a:t>limit</a:t>
            </a:r>
            <a:r>
              <a:rPr lang="lt-LT" dirty="0">
                <a:solidFill>
                  <a:schemeClr val="tx1"/>
                </a:solidFill>
                <a:latin typeface="Consolas" panose="020B0609020204030204" pitchFamily="49" charset="0"/>
              </a:rPr>
              <a:t> – kiek miestų ieškoti</a:t>
            </a:r>
          </a:p>
          <a:p>
            <a:r>
              <a:rPr lang="lt-LT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minPopulation</a:t>
            </a:r>
            <a:r>
              <a:rPr lang="lt-LT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– minimalus gyvento</a:t>
            </a:r>
            <a:r>
              <a:rPr lang="lt-LT" dirty="0">
                <a:solidFill>
                  <a:schemeClr val="tx1"/>
                </a:solidFill>
                <a:latin typeface="Consolas" panose="020B0609020204030204" pitchFamily="49" charset="0"/>
              </a:rPr>
              <a:t>jų skaičius mieste</a:t>
            </a:r>
          </a:p>
          <a:p>
            <a:r>
              <a:rPr lang="lt-LT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</a:t>
            </a:r>
            <a:r>
              <a:rPr lang="lt-LT" dirty="0" err="1">
                <a:solidFill>
                  <a:schemeClr val="tx1"/>
                </a:solidFill>
                <a:latin typeface="Consolas" panose="020B0609020204030204" pitchFamily="49" charset="0"/>
              </a:rPr>
              <a:t>stanceUnit</a:t>
            </a:r>
            <a:r>
              <a:rPr lang="lt-LT" dirty="0">
                <a:solidFill>
                  <a:schemeClr val="tx1"/>
                </a:solidFill>
                <a:latin typeface="Consolas" panose="020B0609020204030204" pitchFamily="49" charset="0"/>
              </a:rPr>
              <a:t> – matavimo vienetai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7" name="Teksto vietos rezervavimo ženklas 6">
            <a:extLst>
              <a:ext uri="{FF2B5EF4-FFF2-40B4-BE49-F238E27FC236}">
                <a16:creationId xmlns:a16="http://schemas.microsoft.com/office/drawing/2014/main" id="{2CEA63D5-3C9E-4E77-A151-0036D81CC1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2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o vietos rezervavimo ženklas 1">
            <a:extLst>
              <a:ext uri="{FF2B5EF4-FFF2-40B4-BE49-F238E27FC236}">
                <a16:creationId xmlns:a16="http://schemas.microsoft.com/office/drawing/2014/main" id="{23F22F21-00DD-465B-B62C-25F744E9DD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3954543" cy="619724"/>
          </a:xfrm>
        </p:spPr>
        <p:txBody>
          <a:bodyPr/>
          <a:lstStyle/>
          <a:p>
            <a:r>
              <a:rPr lang="lt-LT" dirty="0"/>
              <a:t>Gaunamas resursas</a:t>
            </a:r>
            <a:endParaRPr lang="en-US" dirty="0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7BAA09CF-CC0E-4BF8-87E6-BC8E67FF77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aveikslėlis 5">
            <a:extLst>
              <a:ext uri="{FF2B5EF4-FFF2-40B4-BE49-F238E27FC236}">
                <a16:creationId xmlns:a16="http://schemas.microsoft.com/office/drawing/2014/main" id="{79E9E4FB-1589-4F27-9FB6-9515ECCA3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12" y="1684717"/>
            <a:ext cx="7041394" cy="329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47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o vietos rezervavimo ženklas 1">
            <a:extLst>
              <a:ext uri="{FF2B5EF4-FFF2-40B4-BE49-F238E27FC236}">
                <a16:creationId xmlns:a16="http://schemas.microsoft.com/office/drawing/2014/main" id="{2C15BD33-717E-4863-AF74-88CCE1EF34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Current Weather Data API </a:t>
            </a:r>
            <a:endParaRPr lang="lt-LT" dirty="0"/>
          </a:p>
          <a:p>
            <a:endParaRPr lang="en-US" dirty="0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E347BEE1-2142-4407-8FE0-FB2A5D53B0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t-LT" dirty="0"/>
          </a:p>
          <a:p>
            <a:pPr marL="342900"/>
            <a:r>
              <a:rPr lang="lt-LT" dirty="0"/>
              <a:t>Pagal duota miestą gaunama orų prognozė.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  <a:hlinkClick r:id="rId2"/>
              </a:rPr>
              <a:t>https://api.openweathermap.org/data/2.5/weather?q</a:t>
            </a:r>
            <a:r>
              <a:rPr lang="en-US" b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hlinkClick r:id="rId2"/>
              </a:rPr>
              <a:t>=${inputVal}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  <a:hlinkClick r:id="rId2"/>
              </a:rPr>
              <a:t>&amp;appid=</a:t>
            </a:r>
            <a:r>
              <a:rPr lang="en-US" b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hlinkClick r:id="rId2"/>
              </a:rPr>
              <a:t>${apiKey}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  <a:hlinkClick r:id="rId2"/>
              </a:rPr>
              <a:t>&amp;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  <a:hlinkClick r:id="rId2"/>
              </a:rPr>
              <a:t>units=metric</a:t>
            </a:r>
            <a:endParaRPr lang="lt-LT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lt-LT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miesto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vardas</a:t>
            </a:r>
            <a:endParaRPr lang="lt-LT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appid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– API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raktas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endParaRPr lang="lt-LT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units –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matavimo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vienetai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standartiniai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metriniai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imperiniai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A76C0B4E-C343-4E9B-A293-7D41F5A2D9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2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o vietos rezervavimo ženklas 1">
            <a:extLst>
              <a:ext uri="{FF2B5EF4-FFF2-40B4-BE49-F238E27FC236}">
                <a16:creationId xmlns:a16="http://schemas.microsoft.com/office/drawing/2014/main" id="{0DD40C6A-85C4-40BA-A840-38E3532649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4303335" cy="619724"/>
          </a:xfrm>
        </p:spPr>
        <p:txBody>
          <a:bodyPr/>
          <a:lstStyle/>
          <a:p>
            <a:r>
              <a:rPr lang="lt-LT" dirty="0"/>
              <a:t>Gaunamas resursas</a:t>
            </a:r>
            <a:endParaRPr lang="en-US" dirty="0"/>
          </a:p>
        </p:txBody>
      </p:sp>
      <p:pic>
        <p:nvPicPr>
          <p:cNvPr id="6" name="Paveikslėlis 5">
            <a:extLst>
              <a:ext uri="{FF2B5EF4-FFF2-40B4-BE49-F238E27FC236}">
                <a16:creationId xmlns:a16="http://schemas.microsoft.com/office/drawing/2014/main" id="{05A8522A-9FB9-40AA-9BC6-042BF98C7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9"/>
          <a:stretch/>
        </p:blipFill>
        <p:spPr>
          <a:xfrm>
            <a:off x="1259589" y="732353"/>
            <a:ext cx="5924550" cy="57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28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o vietos rezervavimo ženklas 1">
            <a:extLst>
              <a:ext uri="{FF2B5EF4-FFF2-40B4-BE49-F238E27FC236}">
                <a16:creationId xmlns:a16="http://schemas.microsoft.com/office/drawing/2014/main" id="{A8E46411-358C-4ED3-ABB3-A74EA09160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4114799" cy="619724"/>
          </a:xfrm>
        </p:spPr>
        <p:txBody>
          <a:bodyPr/>
          <a:lstStyle/>
          <a:p>
            <a:r>
              <a:rPr lang="en-US" dirty="0"/>
              <a:t>Google Search API </a:t>
            </a:r>
          </a:p>
          <a:p>
            <a:endParaRPr lang="en-US" dirty="0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46400EF6-2246-484A-A194-598045B43F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Įvedus</a:t>
            </a:r>
            <a:r>
              <a:rPr lang="en-US" dirty="0"/>
              <a:t> </a:t>
            </a:r>
            <a:r>
              <a:rPr lang="en-US" dirty="0" err="1"/>
              <a:t>raktinį</a:t>
            </a:r>
            <a:r>
              <a:rPr lang="en-US" dirty="0"/>
              <a:t> </a:t>
            </a:r>
            <a:r>
              <a:rPr lang="en-US" dirty="0" err="1"/>
              <a:t>žodį</a:t>
            </a:r>
            <a:r>
              <a:rPr lang="en-US" dirty="0"/>
              <a:t> </a:t>
            </a:r>
            <a:r>
              <a:rPr lang="en-US" dirty="0" err="1"/>
              <a:t>gaunami</a:t>
            </a:r>
            <a:r>
              <a:rPr lang="en-US" dirty="0"/>
              <a:t> </a:t>
            </a:r>
            <a:r>
              <a:rPr lang="en-US" dirty="0" err="1"/>
              <a:t>pirmi</a:t>
            </a:r>
            <a:r>
              <a:rPr lang="en-US" dirty="0"/>
              <a:t> </a:t>
            </a:r>
            <a:r>
              <a:rPr lang="en-US" dirty="0" err="1"/>
              <a:t>trys</a:t>
            </a:r>
            <a:r>
              <a:rPr lang="en-US" dirty="0"/>
              <a:t> </a:t>
            </a:r>
            <a:r>
              <a:rPr lang="en-US" dirty="0" err="1"/>
              <a:t>paieškos</a:t>
            </a:r>
            <a:r>
              <a:rPr lang="en-US" dirty="0"/>
              <a:t> </a:t>
            </a:r>
            <a:r>
              <a:rPr lang="en-US" dirty="0" err="1"/>
              <a:t>rezultatai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nuorodomis</a:t>
            </a:r>
            <a:r>
              <a:rPr lang="en-US" dirty="0"/>
              <a:t> </a:t>
            </a:r>
            <a:r>
              <a:rPr lang="en-US" dirty="0" err="1"/>
              <a:t>juos</a:t>
            </a:r>
            <a:endParaRPr lang="lt-LT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https://google-search3.p.rapidapi.com/api/v1/search/q=</a:t>
            </a:r>
            <a:r>
              <a:rPr lang="en-US" b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${keyWord}</a:t>
            </a:r>
          </a:p>
          <a:p>
            <a:r>
              <a:rPr lang="lt-LT" dirty="0"/>
              <a:t>q – paieškos frazė</a:t>
            </a:r>
            <a:endParaRPr lang="en-US" dirty="0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818751DD-8598-4298-BFDA-527B75A928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5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o vietos rezervavimo ženklas 1">
            <a:extLst>
              <a:ext uri="{FF2B5EF4-FFF2-40B4-BE49-F238E27FC236}">
                <a16:creationId xmlns:a16="http://schemas.microsoft.com/office/drawing/2014/main" id="{BCE42859-52B5-46BA-8657-D15D7AED96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1" y="422490"/>
            <a:ext cx="4520152" cy="619724"/>
          </a:xfrm>
        </p:spPr>
        <p:txBody>
          <a:bodyPr/>
          <a:lstStyle/>
          <a:p>
            <a:r>
              <a:rPr lang="lt-LT" dirty="0"/>
              <a:t>Gaunamas resursas</a:t>
            </a:r>
            <a:endParaRPr lang="en-US" dirty="0"/>
          </a:p>
        </p:txBody>
      </p:sp>
      <p:pic>
        <p:nvPicPr>
          <p:cNvPr id="6" name="Paveikslėlis 5">
            <a:extLst>
              <a:ext uri="{FF2B5EF4-FFF2-40B4-BE49-F238E27FC236}">
                <a16:creationId xmlns:a16="http://schemas.microsoft.com/office/drawing/2014/main" id="{906ECBC4-9FE0-4191-A13C-A1B717931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30"/>
          <a:stretch/>
        </p:blipFill>
        <p:spPr>
          <a:xfrm>
            <a:off x="367645" y="924951"/>
            <a:ext cx="8226909" cy="538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16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o vietos rezervavimo ženklas 1">
            <a:extLst>
              <a:ext uri="{FF2B5EF4-FFF2-40B4-BE49-F238E27FC236}">
                <a16:creationId xmlns:a16="http://schemas.microsoft.com/office/drawing/2014/main" id="{B17D73B9-A490-491D-B2A7-4158F6EE51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/>
              <a:t>Sistemos vaizdas</a:t>
            </a:r>
            <a:endParaRPr lang="en-US" dirty="0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15F1A1B2-C77B-4D8C-8C98-190225333B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aveikslėlis 7">
            <a:extLst>
              <a:ext uri="{FF2B5EF4-FFF2-40B4-BE49-F238E27FC236}">
                <a16:creationId xmlns:a16="http://schemas.microsoft.com/office/drawing/2014/main" id="{FEBB819D-269F-4A58-83FE-6625754B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4" y="1042214"/>
            <a:ext cx="9144000" cy="61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15782"/>
      </p:ext>
    </p:extLst>
  </p:cSld>
  <p:clrMapOvr>
    <a:masterClrMapping/>
  </p:clrMapOvr>
</p:sld>
</file>

<file path=ppt/theme/theme1.xml><?xml version="1.0" encoding="utf-8"?>
<a:theme xmlns:a="http://schemas.openxmlformats.org/drawingml/2006/main" name="Skaidrių šablonas Nr.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6FD0066-9A35-3244-99F3-E7429AFC22E9}" vid="{E0D44DF2-BDB4-FB46-A402-E055A4F169AE}"/>
    </a:ext>
  </a:extLst>
</a:theme>
</file>

<file path=ppt/theme/theme2.xml><?xml version="1.0" encoding="utf-8"?>
<a:theme xmlns:a="http://schemas.openxmlformats.org/drawingml/2006/main" name="Skaidrių šablonas Nr.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kaidrių šablonas Nr.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kaidrių šablonas Nr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58B64AFFE26B43B77AA17D11A60417" ma:contentTypeVersion="1" ma:contentTypeDescription="Create a new document." ma:contentTypeScope="" ma:versionID="01bd53db0e8d6d534b754d77d1b7686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9ab8c2b3c1d2a690bc60d382cab7cd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27E9AF-4336-4E21-BA0F-E141F141D0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C12809-B468-4DCD-B828-C677CEFAE314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D500EDF-5696-4B97-A3A9-8C691C60D6A6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204</Words>
  <Application>Microsoft Office PowerPoint</Application>
  <PresentationFormat>Demonstracija ekrane (4:3)</PresentationFormat>
  <Paragraphs>29</Paragraphs>
  <Slides>9</Slides>
  <Notes>1</Notes>
  <HiddenSlides>0</HiddenSlides>
  <MMClips>0</MMClips>
  <ScaleCrop>false</ScaleCrop>
  <HeadingPairs>
    <vt:vector size="6" baseType="variant">
      <vt:variant>
        <vt:lpstr>Naudojami šriftai</vt:lpstr>
      </vt:variant>
      <vt:variant>
        <vt:i4>3</vt:i4>
      </vt:variant>
      <vt:variant>
        <vt:lpstr>Tema</vt:lpstr>
      </vt:variant>
      <vt:variant>
        <vt:i4>4</vt:i4>
      </vt:variant>
      <vt:variant>
        <vt:lpstr>Skaidrių pavadinimai</vt:lpstr>
      </vt:variant>
      <vt:variant>
        <vt:i4>9</vt:i4>
      </vt:variant>
    </vt:vector>
  </HeadingPairs>
  <TitlesOfParts>
    <vt:vector size="16" baseType="lpstr">
      <vt:lpstr>Arial</vt:lpstr>
      <vt:lpstr>Calibri</vt:lpstr>
      <vt:lpstr>Consolas</vt:lpstr>
      <vt:lpstr>Skaidrių šablonas Nr.1</vt:lpstr>
      <vt:lpstr>Skaidrių šablonas Nr.2</vt:lpstr>
      <vt:lpstr>Skaidrių šablonas Nr.3</vt:lpstr>
      <vt:lpstr>Skaidrių šablonas Nr.4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Adomaitis Dominykas</cp:lastModifiedBy>
  <cp:revision>5</cp:revision>
  <dcterms:created xsi:type="dcterms:W3CDTF">2017-04-05T12:23:50Z</dcterms:created>
  <dcterms:modified xsi:type="dcterms:W3CDTF">2021-12-08T00:30:56Z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0x0101006558B64AFFE26B43B77AA17D11A60417</vt:lpwstr>
  </property>
</Properties>
</file>